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34"/>
    <p:restoredTop sz="94664"/>
  </p:normalViewPr>
  <p:slideViewPr>
    <p:cSldViewPr snapToGrid="0" snapToObjects="1">
      <p:cViewPr varScale="1">
        <p:scale>
          <a:sx n="94" d="100"/>
          <a:sy n="94" d="100"/>
        </p:scale>
        <p:origin x="1048" y="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DA780D-A0E6-465A-9A5F-829E785C6D94}" type="doc">
      <dgm:prSet loTypeId="urn:microsoft.com/office/officeart/2005/8/layout/process4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A2BBB922-3764-4B9D-9B14-A96E9441C8AB}">
      <dgm:prSet/>
      <dgm:spPr/>
      <dgm:t>
        <a:bodyPr/>
        <a:lstStyle/>
        <a:p>
          <a:r>
            <a:rPr lang="en-US"/>
            <a:t>Skripsi = karya ilmiah untuk menjawab rumusan masalah.</a:t>
          </a:r>
        </a:p>
      </dgm:t>
    </dgm:pt>
    <dgm:pt modelId="{B8B6AFCA-1FF3-4AEF-ACAA-7158BFBBAC04}" type="parTrans" cxnId="{D9B82617-B2C9-48C2-ADC8-68C54A49230A}">
      <dgm:prSet/>
      <dgm:spPr/>
      <dgm:t>
        <a:bodyPr/>
        <a:lstStyle/>
        <a:p>
          <a:endParaRPr lang="en-US"/>
        </a:p>
      </dgm:t>
    </dgm:pt>
    <dgm:pt modelId="{A5C6ACC7-5C8C-4442-815A-B52F38D8C4E2}" type="sibTrans" cxnId="{D9B82617-B2C9-48C2-ADC8-68C54A49230A}">
      <dgm:prSet/>
      <dgm:spPr/>
      <dgm:t>
        <a:bodyPr/>
        <a:lstStyle/>
        <a:p>
          <a:endParaRPr lang="en-US"/>
        </a:p>
      </dgm:t>
    </dgm:pt>
    <dgm:pt modelId="{F85964B4-D4E8-49F8-985A-3DA98B907D90}">
      <dgm:prSet/>
      <dgm:spPr/>
      <dgm:t>
        <a:bodyPr/>
        <a:lstStyle/>
        <a:p>
          <a:r>
            <a:rPr lang="en-US"/>
            <a:t>Struktur harus sistematis, tidak boleh meloncat-loncat.</a:t>
          </a:r>
        </a:p>
      </dgm:t>
    </dgm:pt>
    <dgm:pt modelId="{9F94C763-1752-4E63-B4EA-FF2AD508E932}" type="parTrans" cxnId="{BB89F39E-78C0-4550-BBB1-3D90273FED3A}">
      <dgm:prSet/>
      <dgm:spPr/>
      <dgm:t>
        <a:bodyPr/>
        <a:lstStyle/>
        <a:p>
          <a:endParaRPr lang="en-US"/>
        </a:p>
      </dgm:t>
    </dgm:pt>
    <dgm:pt modelId="{5A6E6583-C448-431B-93FF-33E9F242236F}" type="sibTrans" cxnId="{BB89F39E-78C0-4550-BBB1-3D90273FED3A}">
      <dgm:prSet/>
      <dgm:spPr/>
      <dgm:t>
        <a:bodyPr/>
        <a:lstStyle/>
        <a:p>
          <a:endParaRPr lang="en-US"/>
        </a:p>
      </dgm:t>
    </dgm:pt>
    <dgm:pt modelId="{5DF84A86-060E-4881-8698-65A9D2E00A31}">
      <dgm:prSet/>
      <dgm:spPr/>
      <dgm:t>
        <a:bodyPr/>
        <a:lstStyle/>
        <a:p>
          <a:r>
            <a:rPr lang="en-US"/>
            <a:t>Alurnya seperti cerita:</a:t>
          </a:r>
        </a:p>
      </dgm:t>
    </dgm:pt>
    <dgm:pt modelId="{38E8007E-2442-4F4F-84D1-F7CBC6BF203F}" type="parTrans" cxnId="{44969520-1FBD-4D24-8382-113143A07B30}">
      <dgm:prSet/>
      <dgm:spPr/>
      <dgm:t>
        <a:bodyPr/>
        <a:lstStyle/>
        <a:p>
          <a:endParaRPr lang="en-US"/>
        </a:p>
      </dgm:t>
    </dgm:pt>
    <dgm:pt modelId="{41F53B37-9719-4F31-BDB6-95DE906BC1BE}" type="sibTrans" cxnId="{44969520-1FBD-4D24-8382-113143A07B30}">
      <dgm:prSet/>
      <dgm:spPr/>
      <dgm:t>
        <a:bodyPr/>
        <a:lstStyle/>
        <a:p>
          <a:endParaRPr lang="en-US"/>
        </a:p>
      </dgm:t>
    </dgm:pt>
    <dgm:pt modelId="{2430F2F6-B399-4377-95BC-FA7B00CCFE04}">
      <dgm:prSet/>
      <dgm:spPr/>
      <dgm:t>
        <a:bodyPr/>
        <a:lstStyle/>
        <a:p>
          <a:r>
            <a:rPr lang="en-US" dirty="0"/>
            <a:t>1. </a:t>
          </a:r>
          <a:r>
            <a:rPr lang="en-US" dirty="0" err="1"/>
            <a:t>Masalah</a:t>
          </a:r>
          <a:r>
            <a:rPr lang="en-US" dirty="0"/>
            <a:t> → 2. Teori → 3. Kasus → 4. </a:t>
          </a:r>
          <a:r>
            <a:rPr lang="en-US" dirty="0" err="1"/>
            <a:t>Analisis</a:t>
          </a:r>
          <a:r>
            <a:rPr lang="en-US" dirty="0"/>
            <a:t> → 5. Kesimpulan.</a:t>
          </a:r>
        </a:p>
      </dgm:t>
    </dgm:pt>
    <dgm:pt modelId="{8831DDEE-AA75-421A-90F3-4732ABAB7896}" type="parTrans" cxnId="{B1CC64E1-C84D-407D-9179-E62E7C6F8E32}">
      <dgm:prSet/>
      <dgm:spPr/>
      <dgm:t>
        <a:bodyPr/>
        <a:lstStyle/>
        <a:p>
          <a:endParaRPr lang="en-US"/>
        </a:p>
      </dgm:t>
    </dgm:pt>
    <dgm:pt modelId="{55A5B115-583A-4973-B3A6-97BB1E13B427}" type="sibTrans" cxnId="{B1CC64E1-C84D-407D-9179-E62E7C6F8E32}">
      <dgm:prSet/>
      <dgm:spPr/>
      <dgm:t>
        <a:bodyPr/>
        <a:lstStyle/>
        <a:p>
          <a:endParaRPr lang="en-US"/>
        </a:p>
      </dgm:t>
    </dgm:pt>
    <dgm:pt modelId="{6F004999-2B8A-3945-B510-4BC9B4563C72}" type="pres">
      <dgm:prSet presAssocID="{5BDA780D-A0E6-465A-9A5F-829E785C6D94}" presName="Name0" presStyleCnt="0">
        <dgm:presLayoutVars>
          <dgm:dir/>
          <dgm:animLvl val="lvl"/>
          <dgm:resizeHandles val="exact"/>
        </dgm:presLayoutVars>
      </dgm:prSet>
      <dgm:spPr/>
    </dgm:pt>
    <dgm:pt modelId="{FA6D454D-8E55-1641-8D79-0DBF54C4FE0D}" type="pres">
      <dgm:prSet presAssocID="{2430F2F6-B399-4377-95BC-FA7B00CCFE04}" presName="boxAndChildren" presStyleCnt="0"/>
      <dgm:spPr/>
    </dgm:pt>
    <dgm:pt modelId="{3BAF8F6D-DB6B-6949-BCD0-A640E7C97954}" type="pres">
      <dgm:prSet presAssocID="{2430F2F6-B399-4377-95BC-FA7B00CCFE04}" presName="parentTextBox" presStyleLbl="node1" presStyleIdx="0" presStyleCnt="4"/>
      <dgm:spPr/>
    </dgm:pt>
    <dgm:pt modelId="{F5C52AE5-3225-0344-9E47-E003C2402902}" type="pres">
      <dgm:prSet presAssocID="{41F53B37-9719-4F31-BDB6-95DE906BC1BE}" presName="sp" presStyleCnt="0"/>
      <dgm:spPr/>
    </dgm:pt>
    <dgm:pt modelId="{47D8FA5D-3D72-6A46-85FB-9C83A91FA004}" type="pres">
      <dgm:prSet presAssocID="{5DF84A86-060E-4881-8698-65A9D2E00A31}" presName="arrowAndChildren" presStyleCnt="0"/>
      <dgm:spPr/>
    </dgm:pt>
    <dgm:pt modelId="{ACE2A767-7450-444E-9006-B87751207E9A}" type="pres">
      <dgm:prSet presAssocID="{5DF84A86-060E-4881-8698-65A9D2E00A31}" presName="parentTextArrow" presStyleLbl="node1" presStyleIdx="1" presStyleCnt="4"/>
      <dgm:spPr/>
    </dgm:pt>
    <dgm:pt modelId="{D7012A30-608A-574B-9D78-7D17FE95E197}" type="pres">
      <dgm:prSet presAssocID="{5A6E6583-C448-431B-93FF-33E9F242236F}" presName="sp" presStyleCnt="0"/>
      <dgm:spPr/>
    </dgm:pt>
    <dgm:pt modelId="{A40366FA-81F9-2347-8FE2-5541CBD4EDD6}" type="pres">
      <dgm:prSet presAssocID="{F85964B4-D4E8-49F8-985A-3DA98B907D90}" presName="arrowAndChildren" presStyleCnt="0"/>
      <dgm:spPr/>
    </dgm:pt>
    <dgm:pt modelId="{4779685C-8CEF-AF47-B5CD-D93AB74FD05E}" type="pres">
      <dgm:prSet presAssocID="{F85964B4-D4E8-49F8-985A-3DA98B907D90}" presName="parentTextArrow" presStyleLbl="node1" presStyleIdx="2" presStyleCnt="4"/>
      <dgm:spPr/>
    </dgm:pt>
    <dgm:pt modelId="{6C8CA677-E1C3-0C4E-BE28-E1BFB8D6A324}" type="pres">
      <dgm:prSet presAssocID="{A5C6ACC7-5C8C-4442-815A-B52F38D8C4E2}" presName="sp" presStyleCnt="0"/>
      <dgm:spPr/>
    </dgm:pt>
    <dgm:pt modelId="{B4F15D67-2435-3441-9113-5C0B7AE0EB76}" type="pres">
      <dgm:prSet presAssocID="{A2BBB922-3764-4B9D-9B14-A96E9441C8AB}" presName="arrowAndChildren" presStyleCnt="0"/>
      <dgm:spPr/>
    </dgm:pt>
    <dgm:pt modelId="{A2906240-CEDE-F042-B697-3579DDB3152C}" type="pres">
      <dgm:prSet presAssocID="{A2BBB922-3764-4B9D-9B14-A96E9441C8AB}" presName="parentTextArrow" presStyleLbl="node1" presStyleIdx="3" presStyleCnt="4"/>
      <dgm:spPr/>
    </dgm:pt>
  </dgm:ptLst>
  <dgm:cxnLst>
    <dgm:cxn modelId="{2920FF04-975B-FF4A-A503-F9EF7DC24829}" type="presOf" srcId="{A2BBB922-3764-4B9D-9B14-A96E9441C8AB}" destId="{A2906240-CEDE-F042-B697-3579DDB3152C}" srcOrd="0" destOrd="0" presId="urn:microsoft.com/office/officeart/2005/8/layout/process4"/>
    <dgm:cxn modelId="{D9B82617-B2C9-48C2-ADC8-68C54A49230A}" srcId="{5BDA780D-A0E6-465A-9A5F-829E785C6D94}" destId="{A2BBB922-3764-4B9D-9B14-A96E9441C8AB}" srcOrd="0" destOrd="0" parTransId="{B8B6AFCA-1FF3-4AEF-ACAA-7158BFBBAC04}" sibTransId="{A5C6ACC7-5C8C-4442-815A-B52F38D8C4E2}"/>
    <dgm:cxn modelId="{44969520-1FBD-4D24-8382-113143A07B30}" srcId="{5BDA780D-A0E6-465A-9A5F-829E785C6D94}" destId="{5DF84A86-060E-4881-8698-65A9D2E00A31}" srcOrd="2" destOrd="0" parTransId="{38E8007E-2442-4F4F-84D1-F7CBC6BF203F}" sibTransId="{41F53B37-9719-4F31-BDB6-95DE906BC1BE}"/>
    <dgm:cxn modelId="{B39A8F24-DBE3-474A-B9F2-2079BD2B357A}" type="presOf" srcId="{2430F2F6-B399-4377-95BC-FA7B00CCFE04}" destId="{3BAF8F6D-DB6B-6949-BCD0-A640E7C97954}" srcOrd="0" destOrd="0" presId="urn:microsoft.com/office/officeart/2005/8/layout/process4"/>
    <dgm:cxn modelId="{91881839-07AB-3D46-9824-4306F20BAF61}" type="presOf" srcId="{5BDA780D-A0E6-465A-9A5F-829E785C6D94}" destId="{6F004999-2B8A-3945-B510-4BC9B4563C72}" srcOrd="0" destOrd="0" presId="urn:microsoft.com/office/officeart/2005/8/layout/process4"/>
    <dgm:cxn modelId="{A7887949-044E-244D-B554-DB62CD8812E7}" type="presOf" srcId="{F85964B4-D4E8-49F8-985A-3DA98B907D90}" destId="{4779685C-8CEF-AF47-B5CD-D93AB74FD05E}" srcOrd="0" destOrd="0" presId="urn:microsoft.com/office/officeart/2005/8/layout/process4"/>
    <dgm:cxn modelId="{BB89F39E-78C0-4550-BBB1-3D90273FED3A}" srcId="{5BDA780D-A0E6-465A-9A5F-829E785C6D94}" destId="{F85964B4-D4E8-49F8-985A-3DA98B907D90}" srcOrd="1" destOrd="0" parTransId="{9F94C763-1752-4E63-B4EA-FF2AD508E932}" sibTransId="{5A6E6583-C448-431B-93FF-33E9F242236F}"/>
    <dgm:cxn modelId="{4E49C9C2-B0A2-A846-8897-88101D1795C1}" type="presOf" srcId="{5DF84A86-060E-4881-8698-65A9D2E00A31}" destId="{ACE2A767-7450-444E-9006-B87751207E9A}" srcOrd="0" destOrd="0" presId="urn:microsoft.com/office/officeart/2005/8/layout/process4"/>
    <dgm:cxn modelId="{B1CC64E1-C84D-407D-9179-E62E7C6F8E32}" srcId="{5BDA780D-A0E6-465A-9A5F-829E785C6D94}" destId="{2430F2F6-B399-4377-95BC-FA7B00CCFE04}" srcOrd="3" destOrd="0" parTransId="{8831DDEE-AA75-421A-90F3-4732ABAB7896}" sibTransId="{55A5B115-583A-4973-B3A6-97BB1E13B427}"/>
    <dgm:cxn modelId="{E2CC5710-7627-294F-A9D7-100B3E0ED0D0}" type="presParOf" srcId="{6F004999-2B8A-3945-B510-4BC9B4563C72}" destId="{FA6D454D-8E55-1641-8D79-0DBF54C4FE0D}" srcOrd="0" destOrd="0" presId="urn:microsoft.com/office/officeart/2005/8/layout/process4"/>
    <dgm:cxn modelId="{83E9FBF1-A42C-BA4D-AF92-A98BE917B9BA}" type="presParOf" srcId="{FA6D454D-8E55-1641-8D79-0DBF54C4FE0D}" destId="{3BAF8F6D-DB6B-6949-BCD0-A640E7C97954}" srcOrd="0" destOrd="0" presId="urn:microsoft.com/office/officeart/2005/8/layout/process4"/>
    <dgm:cxn modelId="{21DD9B2C-28CD-6D47-BE72-45DBCCE27C92}" type="presParOf" srcId="{6F004999-2B8A-3945-B510-4BC9B4563C72}" destId="{F5C52AE5-3225-0344-9E47-E003C2402902}" srcOrd="1" destOrd="0" presId="urn:microsoft.com/office/officeart/2005/8/layout/process4"/>
    <dgm:cxn modelId="{A0762BE4-6C76-3D4F-BC6B-515D793E6FEE}" type="presParOf" srcId="{6F004999-2B8A-3945-B510-4BC9B4563C72}" destId="{47D8FA5D-3D72-6A46-85FB-9C83A91FA004}" srcOrd="2" destOrd="0" presId="urn:microsoft.com/office/officeart/2005/8/layout/process4"/>
    <dgm:cxn modelId="{D0697243-2044-A345-A93E-C6F8F529C789}" type="presParOf" srcId="{47D8FA5D-3D72-6A46-85FB-9C83A91FA004}" destId="{ACE2A767-7450-444E-9006-B87751207E9A}" srcOrd="0" destOrd="0" presId="urn:microsoft.com/office/officeart/2005/8/layout/process4"/>
    <dgm:cxn modelId="{FE47146E-7464-B640-8954-1493006B027A}" type="presParOf" srcId="{6F004999-2B8A-3945-B510-4BC9B4563C72}" destId="{D7012A30-608A-574B-9D78-7D17FE95E197}" srcOrd="3" destOrd="0" presId="urn:microsoft.com/office/officeart/2005/8/layout/process4"/>
    <dgm:cxn modelId="{0364618A-B3F9-074A-944E-1544699E39BA}" type="presParOf" srcId="{6F004999-2B8A-3945-B510-4BC9B4563C72}" destId="{A40366FA-81F9-2347-8FE2-5541CBD4EDD6}" srcOrd="4" destOrd="0" presId="urn:microsoft.com/office/officeart/2005/8/layout/process4"/>
    <dgm:cxn modelId="{9C07459A-9306-5F47-8665-87276CE92E03}" type="presParOf" srcId="{A40366FA-81F9-2347-8FE2-5541CBD4EDD6}" destId="{4779685C-8CEF-AF47-B5CD-D93AB74FD05E}" srcOrd="0" destOrd="0" presId="urn:microsoft.com/office/officeart/2005/8/layout/process4"/>
    <dgm:cxn modelId="{7EF8E7FD-3723-A447-B060-88FFDC4946F4}" type="presParOf" srcId="{6F004999-2B8A-3945-B510-4BC9B4563C72}" destId="{6C8CA677-E1C3-0C4E-BE28-E1BFB8D6A324}" srcOrd="5" destOrd="0" presId="urn:microsoft.com/office/officeart/2005/8/layout/process4"/>
    <dgm:cxn modelId="{0C7D5A35-8756-0449-9CB9-90FC47FFD8B0}" type="presParOf" srcId="{6F004999-2B8A-3945-B510-4BC9B4563C72}" destId="{B4F15D67-2435-3441-9113-5C0B7AE0EB76}" srcOrd="6" destOrd="0" presId="urn:microsoft.com/office/officeart/2005/8/layout/process4"/>
    <dgm:cxn modelId="{5DD4AD77-8F07-5846-9C03-D36E9A4B2853}" type="presParOf" srcId="{B4F15D67-2435-3441-9113-5C0B7AE0EB76}" destId="{A2906240-CEDE-F042-B697-3579DDB3152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3491CE-0272-44DE-A0D7-692443712484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E7C0D67-0B23-4192-BAA0-322927C92110}">
      <dgm:prSet/>
      <dgm:spPr/>
      <dgm:t>
        <a:bodyPr/>
        <a:lstStyle/>
        <a:p>
          <a:r>
            <a:rPr lang="en-US" dirty="0"/>
            <a:t>BAB II (</a:t>
          </a:r>
          <a:r>
            <a:rPr lang="en-US" dirty="0" err="1"/>
            <a:t>Objek</a:t>
          </a:r>
          <a:r>
            <a:rPr lang="en-US" dirty="0"/>
            <a:t> </a:t>
          </a:r>
          <a:r>
            <a:rPr lang="en-US" dirty="0" err="1"/>
            <a:t>Penelitian</a:t>
          </a:r>
          <a:r>
            <a:rPr lang="en-US" dirty="0"/>
            <a:t>): </a:t>
          </a:r>
          <a:r>
            <a:rPr lang="en-US" dirty="0" err="1"/>
            <a:t>teori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fenomena</a:t>
          </a:r>
          <a:r>
            <a:rPr lang="en-US" dirty="0"/>
            <a:t> </a:t>
          </a:r>
          <a:r>
            <a:rPr lang="en-US" dirty="0" err="1"/>
            <a:t>utama</a:t>
          </a:r>
          <a:r>
            <a:rPr lang="en-US" dirty="0"/>
            <a:t> yang </a:t>
          </a:r>
          <a:r>
            <a:rPr lang="en-US" dirty="0" err="1"/>
            <a:t>diteliti</a:t>
          </a:r>
          <a:r>
            <a:rPr lang="en-US" dirty="0"/>
            <a:t>.</a:t>
          </a:r>
        </a:p>
      </dgm:t>
    </dgm:pt>
    <dgm:pt modelId="{30584BEC-A506-4240-9C47-BF088B1361DB}" type="parTrans" cxnId="{1C6BA4D8-D4E5-4E9A-961F-38A1FE2C98F1}">
      <dgm:prSet/>
      <dgm:spPr/>
      <dgm:t>
        <a:bodyPr/>
        <a:lstStyle/>
        <a:p>
          <a:endParaRPr lang="en-US"/>
        </a:p>
      </dgm:t>
    </dgm:pt>
    <dgm:pt modelId="{C6534186-2602-4824-B79A-5C911C61EA1D}" type="sibTrans" cxnId="{1C6BA4D8-D4E5-4E9A-961F-38A1FE2C98F1}">
      <dgm:prSet/>
      <dgm:spPr/>
      <dgm:t>
        <a:bodyPr/>
        <a:lstStyle/>
        <a:p>
          <a:endParaRPr lang="en-US"/>
        </a:p>
      </dgm:t>
    </dgm:pt>
    <dgm:pt modelId="{466AA9F0-9558-41F4-A7AA-C2B061F3832F}">
      <dgm:prSet/>
      <dgm:spPr/>
      <dgm:t>
        <a:bodyPr/>
        <a:lstStyle/>
        <a:p>
          <a:r>
            <a:rPr lang="en-US"/>
            <a:t>Contoh: Strategi Perang Sun Tzu, Hallyu (Korean Wave).</a:t>
          </a:r>
        </a:p>
      </dgm:t>
    </dgm:pt>
    <dgm:pt modelId="{2A0B1DAD-931D-4839-BA65-59E03F276D18}" type="parTrans" cxnId="{64E4A47B-6AB1-4BFA-A044-08D390DE7E82}">
      <dgm:prSet/>
      <dgm:spPr/>
      <dgm:t>
        <a:bodyPr/>
        <a:lstStyle/>
        <a:p>
          <a:endParaRPr lang="en-US"/>
        </a:p>
      </dgm:t>
    </dgm:pt>
    <dgm:pt modelId="{42951273-5A40-4F13-9F71-0F82155F33EC}" type="sibTrans" cxnId="{64E4A47B-6AB1-4BFA-A044-08D390DE7E82}">
      <dgm:prSet/>
      <dgm:spPr/>
      <dgm:t>
        <a:bodyPr/>
        <a:lstStyle/>
        <a:p>
          <a:endParaRPr lang="en-US"/>
        </a:p>
      </dgm:t>
    </dgm:pt>
    <dgm:pt modelId="{85A754AC-CBAF-4597-9165-ACD3D20CEBB4}">
      <dgm:prSet/>
      <dgm:spPr/>
      <dgm:t>
        <a:bodyPr/>
        <a:lstStyle/>
        <a:p>
          <a:r>
            <a:rPr lang="en-US" dirty="0"/>
            <a:t>BAB III (</a:t>
          </a:r>
          <a:r>
            <a:rPr lang="en-US" dirty="0" err="1"/>
            <a:t>Subjek</a:t>
          </a:r>
          <a:r>
            <a:rPr lang="en-US" dirty="0"/>
            <a:t> </a:t>
          </a:r>
          <a:r>
            <a:rPr lang="en-US" dirty="0" err="1"/>
            <a:t>Penelitian</a:t>
          </a:r>
          <a:r>
            <a:rPr lang="en-US" dirty="0"/>
            <a:t>): </a:t>
          </a:r>
          <a:r>
            <a:rPr lang="en-US" dirty="0" err="1"/>
            <a:t>kasus</a:t>
          </a:r>
          <a:r>
            <a:rPr lang="en-US" dirty="0"/>
            <a:t>/negara/</a:t>
          </a:r>
          <a:r>
            <a:rPr lang="en-US" dirty="0" err="1"/>
            <a:t>aktor</a:t>
          </a:r>
          <a:r>
            <a:rPr lang="en-US" dirty="0"/>
            <a:t> yang </a:t>
          </a:r>
          <a:r>
            <a:rPr lang="en-US" dirty="0" err="1"/>
            <a:t>menjadi</a:t>
          </a:r>
          <a:r>
            <a:rPr lang="en-US" dirty="0"/>
            <a:t> </a:t>
          </a:r>
          <a:r>
            <a:rPr lang="en-US" dirty="0" err="1"/>
            <a:t>konteks</a:t>
          </a:r>
          <a:r>
            <a:rPr lang="en-US" dirty="0"/>
            <a:t>.</a:t>
          </a:r>
        </a:p>
      </dgm:t>
    </dgm:pt>
    <dgm:pt modelId="{FEAED9D7-AED5-4054-819E-ADC390CBC941}" type="parTrans" cxnId="{68ED2FD0-F901-44A6-9ECF-F392303C0165}">
      <dgm:prSet/>
      <dgm:spPr/>
      <dgm:t>
        <a:bodyPr/>
        <a:lstStyle/>
        <a:p>
          <a:endParaRPr lang="en-US"/>
        </a:p>
      </dgm:t>
    </dgm:pt>
    <dgm:pt modelId="{01D8790B-DE8A-4258-B844-3838A08B6A11}" type="sibTrans" cxnId="{68ED2FD0-F901-44A6-9ECF-F392303C0165}">
      <dgm:prSet/>
      <dgm:spPr/>
      <dgm:t>
        <a:bodyPr/>
        <a:lstStyle/>
        <a:p>
          <a:endParaRPr lang="en-US"/>
        </a:p>
      </dgm:t>
    </dgm:pt>
    <dgm:pt modelId="{F871E47E-2A93-4119-9B4F-2D212BBD6A21}">
      <dgm:prSet/>
      <dgm:spPr/>
      <dgm:t>
        <a:bodyPr/>
        <a:lstStyle/>
        <a:p>
          <a:r>
            <a:rPr lang="en-US"/>
            <a:t>Contoh: Kebijakan Ekonomi China saat Pandemi, Indonesia sebagai penerima Hallyu.</a:t>
          </a:r>
        </a:p>
      </dgm:t>
    </dgm:pt>
    <dgm:pt modelId="{CF75D80A-3987-4F4B-88DD-219C51665717}" type="parTrans" cxnId="{F24B3DB9-5F95-4E48-A013-748D139F3FCA}">
      <dgm:prSet/>
      <dgm:spPr/>
      <dgm:t>
        <a:bodyPr/>
        <a:lstStyle/>
        <a:p>
          <a:endParaRPr lang="en-US"/>
        </a:p>
      </dgm:t>
    </dgm:pt>
    <dgm:pt modelId="{8FD3A605-C576-4F7A-847B-5367CE56E2BD}" type="sibTrans" cxnId="{F24B3DB9-5F95-4E48-A013-748D139F3FCA}">
      <dgm:prSet/>
      <dgm:spPr/>
      <dgm:t>
        <a:bodyPr/>
        <a:lstStyle/>
        <a:p>
          <a:endParaRPr lang="en-US"/>
        </a:p>
      </dgm:t>
    </dgm:pt>
    <dgm:pt modelId="{4B422A69-8637-49B2-873B-3AC87B8EA889}">
      <dgm:prSet/>
      <dgm:spPr/>
      <dgm:t>
        <a:bodyPr/>
        <a:lstStyle/>
        <a:p>
          <a:r>
            <a:rPr lang="en-US" dirty="0" err="1"/>
            <a:t>Intinya</a:t>
          </a:r>
          <a:r>
            <a:rPr lang="en-US" dirty="0"/>
            <a:t>: </a:t>
          </a:r>
          <a:br>
            <a:rPr lang="en-US" dirty="0"/>
          </a:br>
          <a:br>
            <a:rPr lang="en-US" dirty="0"/>
          </a:br>
          <a:r>
            <a:rPr lang="en-US" dirty="0"/>
            <a:t>Bab II = </a:t>
          </a:r>
          <a:r>
            <a:rPr lang="en-US" dirty="0" err="1"/>
            <a:t>pisau</a:t>
          </a:r>
          <a:r>
            <a:rPr lang="en-US" dirty="0"/>
            <a:t> </a:t>
          </a:r>
          <a:r>
            <a:rPr lang="en-US" dirty="0" err="1"/>
            <a:t>analisis</a:t>
          </a:r>
          <a:br>
            <a:rPr lang="en-US" dirty="0"/>
          </a:br>
          <a:r>
            <a:rPr lang="en-US" dirty="0"/>
            <a:t>Bab III = </a:t>
          </a:r>
          <a:r>
            <a:rPr lang="en-US" dirty="0" err="1"/>
            <a:t>kasus</a:t>
          </a:r>
          <a:r>
            <a:rPr lang="en-US" dirty="0"/>
            <a:t> </a:t>
          </a:r>
          <a:r>
            <a:rPr lang="en-US" dirty="0" err="1"/>
            <a:t>empiris</a:t>
          </a:r>
          <a:r>
            <a:rPr lang="en-US" dirty="0"/>
            <a:t>.</a:t>
          </a:r>
        </a:p>
      </dgm:t>
    </dgm:pt>
    <dgm:pt modelId="{C468D9B0-6428-4C93-AA95-5CCBAB3233F4}" type="parTrans" cxnId="{914EAAEB-CFD7-42D5-B8CF-D1655A93BDDB}">
      <dgm:prSet/>
      <dgm:spPr/>
      <dgm:t>
        <a:bodyPr/>
        <a:lstStyle/>
        <a:p>
          <a:endParaRPr lang="en-US"/>
        </a:p>
      </dgm:t>
    </dgm:pt>
    <dgm:pt modelId="{8DF16284-A669-424F-B183-9272EBEE9AC3}" type="sibTrans" cxnId="{914EAAEB-CFD7-42D5-B8CF-D1655A93BDDB}">
      <dgm:prSet/>
      <dgm:spPr/>
      <dgm:t>
        <a:bodyPr/>
        <a:lstStyle/>
        <a:p>
          <a:endParaRPr lang="en-US"/>
        </a:p>
      </dgm:t>
    </dgm:pt>
    <dgm:pt modelId="{A2236455-AD54-9A40-A1E7-E265016D4CC6}" type="pres">
      <dgm:prSet presAssocID="{C23491CE-0272-44DE-A0D7-692443712484}" presName="vert0" presStyleCnt="0">
        <dgm:presLayoutVars>
          <dgm:dir/>
          <dgm:animOne val="branch"/>
          <dgm:animLvl val="lvl"/>
        </dgm:presLayoutVars>
      </dgm:prSet>
      <dgm:spPr/>
    </dgm:pt>
    <dgm:pt modelId="{FB8AE9C4-A821-B345-B98B-CD2044D76FCC}" type="pres">
      <dgm:prSet presAssocID="{AE7C0D67-0B23-4192-BAA0-322927C92110}" presName="thickLine" presStyleLbl="alignNode1" presStyleIdx="0" presStyleCnt="5"/>
      <dgm:spPr/>
    </dgm:pt>
    <dgm:pt modelId="{1DBA5B2A-8F63-E14B-BF4D-6466F9563E6F}" type="pres">
      <dgm:prSet presAssocID="{AE7C0D67-0B23-4192-BAA0-322927C92110}" presName="horz1" presStyleCnt="0"/>
      <dgm:spPr/>
    </dgm:pt>
    <dgm:pt modelId="{71D9B212-888C-A240-987E-9A070601DA9F}" type="pres">
      <dgm:prSet presAssocID="{AE7C0D67-0B23-4192-BAA0-322927C92110}" presName="tx1" presStyleLbl="revTx" presStyleIdx="0" presStyleCnt="5"/>
      <dgm:spPr/>
    </dgm:pt>
    <dgm:pt modelId="{A0FF3B3B-4FF9-1546-A21B-E76F9FB9A34E}" type="pres">
      <dgm:prSet presAssocID="{AE7C0D67-0B23-4192-BAA0-322927C92110}" presName="vert1" presStyleCnt="0"/>
      <dgm:spPr/>
    </dgm:pt>
    <dgm:pt modelId="{C1F79498-1A53-CA42-B765-D174D4D1C09E}" type="pres">
      <dgm:prSet presAssocID="{466AA9F0-9558-41F4-A7AA-C2B061F3832F}" presName="thickLine" presStyleLbl="alignNode1" presStyleIdx="1" presStyleCnt="5"/>
      <dgm:spPr/>
    </dgm:pt>
    <dgm:pt modelId="{4D62C4F2-5295-0547-A7EF-48B22FADD10D}" type="pres">
      <dgm:prSet presAssocID="{466AA9F0-9558-41F4-A7AA-C2B061F3832F}" presName="horz1" presStyleCnt="0"/>
      <dgm:spPr/>
    </dgm:pt>
    <dgm:pt modelId="{0D8D49A5-DC9C-8647-8F37-67FEC5FBA8A9}" type="pres">
      <dgm:prSet presAssocID="{466AA9F0-9558-41F4-A7AA-C2B061F3832F}" presName="tx1" presStyleLbl="revTx" presStyleIdx="1" presStyleCnt="5"/>
      <dgm:spPr/>
    </dgm:pt>
    <dgm:pt modelId="{01DDD973-F690-CE42-A8BF-C3BC00F87585}" type="pres">
      <dgm:prSet presAssocID="{466AA9F0-9558-41F4-A7AA-C2B061F3832F}" presName="vert1" presStyleCnt="0"/>
      <dgm:spPr/>
    </dgm:pt>
    <dgm:pt modelId="{7D366CCD-F361-6C4E-A4BF-D31E577F0586}" type="pres">
      <dgm:prSet presAssocID="{85A754AC-CBAF-4597-9165-ACD3D20CEBB4}" presName="thickLine" presStyleLbl="alignNode1" presStyleIdx="2" presStyleCnt="5"/>
      <dgm:spPr/>
    </dgm:pt>
    <dgm:pt modelId="{5ADA2456-657B-F742-8038-95AAA840F100}" type="pres">
      <dgm:prSet presAssocID="{85A754AC-CBAF-4597-9165-ACD3D20CEBB4}" presName="horz1" presStyleCnt="0"/>
      <dgm:spPr/>
    </dgm:pt>
    <dgm:pt modelId="{209B3CA2-49BC-0D47-BF5B-9FCC72D2C5F3}" type="pres">
      <dgm:prSet presAssocID="{85A754AC-CBAF-4597-9165-ACD3D20CEBB4}" presName="tx1" presStyleLbl="revTx" presStyleIdx="2" presStyleCnt="5"/>
      <dgm:spPr/>
    </dgm:pt>
    <dgm:pt modelId="{C438D99B-BB48-554E-91F4-187EDB2FE877}" type="pres">
      <dgm:prSet presAssocID="{85A754AC-CBAF-4597-9165-ACD3D20CEBB4}" presName="vert1" presStyleCnt="0"/>
      <dgm:spPr/>
    </dgm:pt>
    <dgm:pt modelId="{52D65127-1FFF-8C44-9613-62E62411E9A6}" type="pres">
      <dgm:prSet presAssocID="{F871E47E-2A93-4119-9B4F-2D212BBD6A21}" presName="thickLine" presStyleLbl="alignNode1" presStyleIdx="3" presStyleCnt="5"/>
      <dgm:spPr/>
    </dgm:pt>
    <dgm:pt modelId="{BFB8E874-1EC0-3441-BA18-5F4285109E87}" type="pres">
      <dgm:prSet presAssocID="{F871E47E-2A93-4119-9B4F-2D212BBD6A21}" presName="horz1" presStyleCnt="0"/>
      <dgm:spPr/>
    </dgm:pt>
    <dgm:pt modelId="{730F5708-5F35-B145-BCC9-EABE5895FDA9}" type="pres">
      <dgm:prSet presAssocID="{F871E47E-2A93-4119-9B4F-2D212BBD6A21}" presName="tx1" presStyleLbl="revTx" presStyleIdx="3" presStyleCnt="5"/>
      <dgm:spPr/>
    </dgm:pt>
    <dgm:pt modelId="{1ADD416E-EAB5-5E4C-B6F6-BF32A49DE95E}" type="pres">
      <dgm:prSet presAssocID="{F871E47E-2A93-4119-9B4F-2D212BBD6A21}" presName="vert1" presStyleCnt="0"/>
      <dgm:spPr/>
    </dgm:pt>
    <dgm:pt modelId="{977D0CAA-B14E-8D45-851D-46CB6AE9D931}" type="pres">
      <dgm:prSet presAssocID="{4B422A69-8637-49B2-873B-3AC87B8EA889}" presName="thickLine" presStyleLbl="alignNode1" presStyleIdx="4" presStyleCnt="5"/>
      <dgm:spPr/>
    </dgm:pt>
    <dgm:pt modelId="{B09EF53E-F319-6243-938B-07702283FD78}" type="pres">
      <dgm:prSet presAssocID="{4B422A69-8637-49B2-873B-3AC87B8EA889}" presName="horz1" presStyleCnt="0"/>
      <dgm:spPr/>
    </dgm:pt>
    <dgm:pt modelId="{8F11F3BA-21C5-DC48-8005-844671A73514}" type="pres">
      <dgm:prSet presAssocID="{4B422A69-8637-49B2-873B-3AC87B8EA889}" presName="tx1" presStyleLbl="revTx" presStyleIdx="4" presStyleCnt="5"/>
      <dgm:spPr/>
    </dgm:pt>
    <dgm:pt modelId="{69FEFBEE-B1C7-F642-9FF6-2437A2A973AF}" type="pres">
      <dgm:prSet presAssocID="{4B422A69-8637-49B2-873B-3AC87B8EA889}" presName="vert1" presStyleCnt="0"/>
      <dgm:spPr/>
    </dgm:pt>
  </dgm:ptLst>
  <dgm:cxnLst>
    <dgm:cxn modelId="{BCC3D204-EE8C-5C46-9D14-8654695E5C82}" type="presOf" srcId="{4B422A69-8637-49B2-873B-3AC87B8EA889}" destId="{8F11F3BA-21C5-DC48-8005-844671A73514}" srcOrd="0" destOrd="0" presId="urn:microsoft.com/office/officeart/2008/layout/LinedList"/>
    <dgm:cxn modelId="{D730E805-A43B-CA43-BE55-A4A54C6DDAC2}" type="presOf" srcId="{C23491CE-0272-44DE-A0D7-692443712484}" destId="{A2236455-AD54-9A40-A1E7-E265016D4CC6}" srcOrd="0" destOrd="0" presId="urn:microsoft.com/office/officeart/2008/layout/LinedList"/>
    <dgm:cxn modelId="{5D8F4E1D-CAB7-D84A-BA95-6732E3992ABC}" type="presOf" srcId="{F871E47E-2A93-4119-9B4F-2D212BBD6A21}" destId="{730F5708-5F35-B145-BCC9-EABE5895FDA9}" srcOrd="0" destOrd="0" presId="urn:microsoft.com/office/officeart/2008/layout/LinedList"/>
    <dgm:cxn modelId="{6C4FBF70-3196-E448-B396-D6AF8A90BDA2}" type="presOf" srcId="{AE7C0D67-0B23-4192-BAA0-322927C92110}" destId="{71D9B212-888C-A240-987E-9A070601DA9F}" srcOrd="0" destOrd="0" presId="urn:microsoft.com/office/officeart/2008/layout/LinedList"/>
    <dgm:cxn modelId="{64E4A47B-6AB1-4BFA-A044-08D390DE7E82}" srcId="{C23491CE-0272-44DE-A0D7-692443712484}" destId="{466AA9F0-9558-41F4-A7AA-C2B061F3832F}" srcOrd="1" destOrd="0" parTransId="{2A0B1DAD-931D-4839-BA65-59E03F276D18}" sibTransId="{42951273-5A40-4F13-9F71-0F82155F33EC}"/>
    <dgm:cxn modelId="{A1B36B9C-59B7-374D-8D3E-F34877E7F69E}" type="presOf" srcId="{85A754AC-CBAF-4597-9165-ACD3D20CEBB4}" destId="{209B3CA2-49BC-0D47-BF5B-9FCC72D2C5F3}" srcOrd="0" destOrd="0" presId="urn:microsoft.com/office/officeart/2008/layout/LinedList"/>
    <dgm:cxn modelId="{F24B3DB9-5F95-4E48-A013-748D139F3FCA}" srcId="{C23491CE-0272-44DE-A0D7-692443712484}" destId="{F871E47E-2A93-4119-9B4F-2D212BBD6A21}" srcOrd="3" destOrd="0" parTransId="{CF75D80A-3987-4F4B-88DD-219C51665717}" sibTransId="{8FD3A605-C576-4F7A-847B-5367CE56E2BD}"/>
    <dgm:cxn modelId="{33D80FBB-6BD2-EE47-BF52-9383FC97EB8A}" type="presOf" srcId="{466AA9F0-9558-41F4-A7AA-C2B061F3832F}" destId="{0D8D49A5-DC9C-8647-8F37-67FEC5FBA8A9}" srcOrd="0" destOrd="0" presId="urn:microsoft.com/office/officeart/2008/layout/LinedList"/>
    <dgm:cxn modelId="{68ED2FD0-F901-44A6-9ECF-F392303C0165}" srcId="{C23491CE-0272-44DE-A0D7-692443712484}" destId="{85A754AC-CBAF-4597-9165-ACD3D20CEBB4}" srcOrd="2" destOrd="0" parTransId="{FEAED9D7-AED5-4054-819E-ADC390CBC941}" sibTransId="{01D8790B-DE8A-4258-B844-3838A08B6A11}"/>
    <dgm:cxn modelId="{1C6BA4D8-D4E5-4E9A-961F-38A1FE2C98F1}" srcId="{C23491CE-0272-44DE-A0D7-692443712484}" destId="{AE7C0D67-0B23-4192-BAA0-322927C92110}" srcOrd="0" destOrd="0" parTransId="{30584BEC-A506-4240-9C47-BF088B1361DB}" sibTransId="{C6534186-2602-4824-B79A-5C911C61EA1D}"/>
    <dgm:cxn modelId="{914EAAEB-CFD7-42D5-B8CF-D1655A93BDDB}" srcId="{C23491CE-0272-44DE-A0D7-692443712484}" destId="{4B422A69-8637-49B2-873B-3AC87B8EA889}" srcOrd="4" destOrd="0" parTransId="{C468D9B0-6428-4C93-AA95-5CCBAB3233F4}" sibTransId="{8DF16284-A669-424F-B183-9272EBEE9AC3}"/>
    <dgm:cxn modelId="{97DA4039-FFC6-7141-B659-0244AA99D280}" type="presParOf" srcId="{A2236455-AD54-9A40-A1E7-E265016D4CC6}" destId="{FB8AE9C4-A821-B345-B98B-CD2044D76FCC}" srcOrd="0" destOrd="0" presId="urn:microsoft.com/office/officeart/2008/layout/LinedList"/>
    <dgm:cxn modelId="{E6B04CC4-64CC-4F45-AA95-06A325296992}" type="presParOf" srcId="{A2236455-AD54-9A40-A1E7-E265016D4CC6}" destId="{1DBA5B2A-8F63-E14B-BF4D-6466F9563E6F}" srcOrd="1" destOrd="0" presId="urn:microsoft.com/office/officeart/2008/layout/LinedList"/>
    <dgm:cxn modelId="{C33350F4-3683-8945-8123-3BEE8E6263A2}" type="presParOf" srcId="{1DBA5B2A-8F63-E14B-BF4D-6466F9563E6F}" destId="{71D9B212-888C-A240-987E-9A070601DA9F}" srcOrd="0" destOrd="0" presId="urn:microsoft.com/office/officeart/2008/layout/LinedList"/>
    <dgm:cxn modelId="{6DE2A2B2-B8BB-4A4E-A5EE-A68D677D7F80}" type="presParOf" srcId="{1DBA5B2A-8F63-E14B-BF4D-6466F9563E6F}" destId="{A0FF3B3B-4FF9-1546-A21B-E76F9FB9A34E}" srcOrd="1" destOrd="0" presId="urn:microsoft.com/office/officeart/2008/layout/LinedList"/>
    <dgm:cxn modelId="{0E5F67EF-2029-6D4C-A9F3-0183881D745C}" type="presParOf" srcId="{A2236455-AD54-9A40-A1E7-E265016D4CC6}" destId="{C1F79498-1A53-CA42-B765-D174D4D1C09E}" srcOrd="2" destOrd="0" presId="urn:microsoft.com/office/officeart/2008/layout/LinedList"/>
    <dgm:cxn modelId="{BE8C8297-19FD-1040-8125-FA78923D8C03}" type="presParOf" srcId="{A2236455-AD54-9A40-A1E7-E265016D4CC6}" destId="{4D62C4F2-5295-0547-A7EF-48B22FADD10D}" srcOrd="3" destOrd="0" presId="urn:microsoft.com/office/officeart/2008/layout/LinedList"/>
    <dgm:cxn modelId="{6DB787BB-ED9F-0D44-B258-06BFF06720B0}" type="presParOf" srcId="{4D62C4F2-5295-0547-A7EF-48B22FADD10D}" destId="{0D8D49A5-DC9C-8647-8F37-67FEC5FBA8A9}" srcOrd="0" destOrd="0" presId="urn:microsoft.com/office/officeart/2008/layout/LinedList"/>
    <dgm:cxn modelId="{88894411-A2CE-DB40-93A9-8B87BC1644C2}" type="presParOf" srcId="{4D62C4F2-5295-0547-A7EF-48B22FADD10D}" destId="{01DDD973-F690-CE42-A8BF-C3BC00F87585}" srcOrd="1" destOrd="0" presId="urn:microsoft.com/office/officeart/2008/layout/LinedList"/>
    <dgm:cxn modelId="{3331515C-FC8A-9D4A-98F6-5121F82B691A}" type="presParOf" srcId="{A2236455-AD54-9A40-A1E7-E265016D4CC6}" destId="{7D366CCD-F361-6C4E-A4BF-D31E577F0586}" srcOrd="4" destOrd="0" presId="urn:microsoft.com/office/officeart/2008/layout/LinedList"/>
    <dgm:cxn modelId="{E1023971-4AF8-544F-9522-CAC7ABC98B29}" type="presParOf" srcId="{A2236455-AD54-9A40-A1E7-E265016D4CC6}" destId="{5ADA2456-657B-F742-8038-95AAA840F100}" srcOrd="5" destOrd="0" presId="urn:microsoft.com/office/officeart/2008/layout/LinedList"/>
    <dgm:cxn modelId="{A1163008-9E5F-604E-BBFE-43C6CB5B1A13}" type="presParOf" srcId="{5ADA2456-657B-F742-8038-95AAA840F100}" destId="{209B3CA2-49BC-0D47-BF5B-9FCC72D2C5F3}" srcOrd="0" destOrd="0" presId="urn:microsoft.com/office/officeart/2008/layout/LinedList"/>
    <dgm:cxn modelId="{F4C0F167-6698-5D47-A186-4E2CCA39FB9E}" type="presParOf" srcId="{5ADA2456-657B-F742-8038-95AAA840F100}" destId="{C438D99B-BB48-554E-91F4-187EDB2FE877}" srcOrd="1" destOrd="0" presId="urn:microsoft.com/office/officeart/2008/layout/LinedList"/>
    <dgm:cxn modelId="{10DD5E94-2B28-5B4C-874F-4F4FEC3B9C87}" type="presParOf" srcId="{A2236455-AD54-9A40-A1E7-E265016D4CC6}" destId="{52D65127-1FFF-8C44-9613-62E62411E9A6}" srcOrd="6" destOrd="0" presId="urn:microsoft.com/office/officeart/2008/layout/LinedList"/>
    <dgm:cxn modelId="{FA5B9C74-9DBC-C44A-94BF-FF4C19600CBB}" type="presParOf" srcId="{A2236455-AD54-9A40-A1E7-E265016D4CC6}" destId="{BFB8E874-1EC0-3441-BA18-5F4285109E87}" srcOrd="7" destOrd="0" presId="urn:microsoft.com/office/officeart/2008/layout/LinedList"/>
    <dgm:cxn modelId="{368EA5BC-28F2-CF49-A8A1-E56A8DFC9528}" type="presParOf" srcId="{BFB8E874-1EC0-3441-BA18-5F4285109E87}" destId="{730F5708-5F35-B145-BCC9-EABE5895FDA9}" srcOrd="0" destOrd="0" presId="urn:microsoft.com/office/officeart/2008/layout/LinedList"/>
    <dgm:cxn modelId="{B2A79B4F-0394-4A4C-88D8-F453767D3E74}" type="presParOf" srcId="{BFB8E874-1EC0-3441-BA18-5F4285109E87}" destId="{1ADD416E-EAB5-5E4C-B6F6-BF32A49DE95E}" srcOrd="1" destOrd="0" presId="urn:microsoft.com/office/officeart/2008/layout/LinedList"/>
    <dgm:cxn modelId="{B803B7FD-C2CC-4C4F-A42A-DAE0F86280C0}" type="presParOf" srcId="{A2236455-AD54-9A40-A1E7-E265016D4CC6}" destId="{977D0CAA-B14E-8D45-851D-46CB6AE9D931}" srcOrd="8" destOrd="0" presId="urn:microsoft.com/office/officeart/2008/layout/LinedList"/>
    <dgm:cxn modelId="{88F86E6A-D1E2-204A-952E-3156584A0352}" type="presParOf" srcId="{A2236455-AD54-9A40-A1E7-E265016D4CC6}" destId="{B09EF53E-F319-6243-938B-07702283FD78}" srcOrd="9" destOrd="0" presId="urn:microsoft.com/office/officeart/2008/layout/LinedList"/>
    <dgm:cxn modelId="{BB00AFA2-17D6-AF4F-BE76-9F59163387AE}" type="presParOf" srcId="{B09EF53E-F319-6243-938B-07702283FD78}" destId="{8F11F3BA-21C5-DC48-8005-844671A73514}" srcOrd="0" destOrd="0" presId="urn:microsoft.com/office/officeart/2008/layout/LinedList"/>
    <dgm:cxn modelId="{5018A3AA-6DD7-A341-9F45-70775CF92336}" type="presParOf" srcId="{B09EF53E-F319-6243-938B-07702283FD78}" destId="{69FEFBEE-B1C7-F642-9FF6-2437A2A973A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AF8F6D-DB6B-6949-BCD0-A640E7C97954}">
      <dsp:nvSpPr>
        <dsp:cNvPr id="0" name=""/>
        <dsp:cNvSpPr/>
      </dsp:nvSpPr>
      <dsp:spPr>
        <a:xfrm>
          <a:off x="0" y="4307326"/>
          <a:ext cx="4435078" cy="94233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1. </a:t>
          </a:r>
          <a:r>
            <a:rPr lang="en-US" sz="2300" kern="1200" dirty="0" err="1"/>
            <a:t>Masalah</a:t>
          </a:r>
          <a:r>
            <a:rPr lang="en-US" sz="2300" kern="1200" dirty="0"/>
            <a:t> → 2. Teori → 3. Kasus → 4. </a:t>
          </a:r>
          <a:r>
            <a:rPr lang="en-US" sz="2300" kern="1200" dirty="0" err="1"/>
            <a:t>Analisis</a:t>
          </a:r>
          <a:r>
            <a:rPr lang="en-US" sz="2300" kern="1200" dirty="0"/>
            <a:t> → 5. Kesimpulan.</a:t>
          </a:r>
        </a:p>
      </dsp:txBody>
      <dsp:txXfrm>
        <a:off x="0" y="4307326"/>
        <a:ext cx="4435078" cy="942337"/>
      </dsp:txXfrm>
    </dsp:sp>
    <dsp:sp modelId="{ACE2A767-7450-444E-9006-B87751207E9A}">
      <dsp:nvSpPr>
        <dsp:cNvPr id="0" name=""/>
        <dsp:cNvSpPr/>
      </dsp:nvSpPr>
      <dsp:spPr>
        <a:xfrm rot="10800000">
          <a:off x="0" y="2872146"/>
          <a:ext cx="4435078" cy="1449315"/>
        </a:xfrm>
        <a:prstGeom prst="upArrowCallout">
          <a:avLst/>
        </a:prstGeom>
        <a:solidFill>
          <a:schemeClr val="accent5">
            <a:hueOff val="-561544"/>
            <a:satOff val="-2648"/>
            <a:lumOff val="6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Alurnya seperti cerita:</a:t>
          </a:r>
        </a:p>
      </dsp:txBody>
      <dsp:txXfrm rot="10800000">
        <a:off x="0" y="2872146"/>
        <a:ext cx="4435078" cy="941721"/>
      </dsp:txXfrm>
    </dsp:sp>
    <dsp:sp modelId="{4779685C-8CEF-AF47-B5CD-D93AB74FD05E}">
      <dsp:nvSpPr>
        <dsp:cNvPr id="0" name=""/>
        <dsp:cNvSpPr/>
      </dsp:nvSpPr>
      <dsp:spPr>
        <a:xfrm rot="10800000">
          <a:off x="0" y="1436965"/>
          <a:ext cx="4435078" cy="1449315"/>
        </a:xfrm>
        <a:prstGeom prst="upArrowCallout">
          <a:avLst/>
        </a:prstGeom>
        <a:solidFill>
          <a:schemeClr val="accent5">
            <a:hueOff val="-1123087"/>
            <a:satOff val="-5296"/>
            <a:lumOff val="130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Struktur harus sistematis, tidak boleh meloncat-loncat.</a:t>
          </a:r>
        </a:p>
      </dsp:txBody>
      <dsp:txXfrm rot="10800000">
        <a:off x="0" y="1436965"/>
        <a:ext cx="4435078" cy="941721"/>
      </dsp:txXfrm>
    </dsp:sp>
    <dsp:sp modelId="{A2906240-CEDE-F042-B697-3579DDB3152C}">
      <dsp:nvSpPr>
        <dsp:cNvPr id="0" name=""/>
        <dsp:cNvSpPr/>
      </dsp:nvSpPr>
      <dsp:spPr>
        <a:xfrm rot="10800000">
          <a:off x="0" y="1785"/>
          <a:ext cx="4435078" cy="1449315"/>
        </a:xfrm>
        <a:prstGeom prst="upArrowCallout">
          <a:avLst/>
        </a:prstGeom>
        <a:solidFill>
          <a:schemeClr val="accent5">
            <a:hueOff val="-1684631"/>
            <a:satOff val="-7944"/>
            <a:lumOff val="196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Skripsi = karya ilmiah untuk menjawab rumusan masalah.</a:t>
          </a:r>
        </a:p>
      </dsp:txBody>
      <dsp:txXfrm rot="10800000">
        <a:off x="0" y="1785"/>
        <a:ext cx="4435078" cy="9417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8AE9C4-A821-B345-B98B-CD2044D76FCC}">
      <dsp:nvSpPr>
        <dsp:cNvPr id="0" name=""/>
        <dsp:cNvSpPr/>
      </dsp:nvSpPr>
      <dsp:spPr>
        <a:xfrm>
          <a:off x="0" y="566"/>
          <a:ext cx="4435078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1D9B212-888C-A240-987E-9A070601DA9F}">
      <dsp:nvSpPr>
        <dsp:cNvPr id="0" name=""/>
        <dsp:cNvSpPr/>
      </dsp:nvSpPr>
      <dsp:spPr>
        <a:xfrm>
          <a:off x="0" y="566"/>
          <a:ext cx="4435078" cy="927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BAB II (</a:t>
          </a:r>
          <a:r>
            <a:rPr lang="en-US" sz="1500" kern="1200" dirty="0" err="1"/>
            <a:t>Objek</a:t>
          </a:r>
          <a:r>
            <a:rPr lang="en-US" sz="1500" kern="1200" dirty="0"/>
            <a:t> </a:t>
          </a:r>
          <a:r>
            <a:rPr lang="en-US" sz="1500" kern="1200" dirty="0" err="1"/>
            <a:t>Penelitian</a:t>
          </a:r>
          <a:r>
            <a:rPr lang="en-US" sz="1500" kern="1200" dirty="0"/>
            <a:t>): </a:t>
          </a:r>
          <a:r>
            <a:rPr lang="en-US" sz="1500" kern="1200" dirty="0" err="1"/>
            <a:t>teori</a:t>
          </a:r>
          <a:r>
            <a:rPr lang="en-US" sz="1500" kern="1200" dirty="0"/>
            <a:t> </a:t>
          </a:r>
          <a:r>
            <a:rPr lang="en-US" sz="1500" kern="1200" dirty="0" err="1"/>
            <a:t>atau</a:t>
          </a:r>
          <a:r>
            <a:rPr lang="en-US" sz="1500" kern="1200" dirty="0"/>
            <a:t> </a:t>
          </a:r>
          <a:r>
            <a:rPr lang="en-US" sz="1500" kern="1200" dirty="0" err="1"/>
            <a:t>fenomena</a:t>
          </a:r>
          <a:r>
            <a:rPr lang="en-US" sz="1500" kern="1200" dirty="0"/>
            <a:t> </a:t>
          </a:r>
          <a:r>
            <a:rPr lang="en-US" sz="1500" kern="1200" dirty="0" err="1"/>
            <a:t>utama</a:t>
          </a:r>
          <a:r>
            <a:rPr lang="en-US" sz="1500" kern="1200" dirty="0"/>
            <a:t> yang </a:t>
          </a:r>
          <a:r>
            <a:rPr lang="en-US" sz="1500" kern="1200" dirty="0" err="1"/>
            <a:t>diteliti</a:t>
          </a:r>
          <a:r>
            <a:rPr lang="en-US" sz="1500" kern="1200" dirty="0"/>
            <a:t>.</a:t>
          </a:r>
        </a:p>
      </dsp:txBody>
      <dsp:txXfrm>
        <a:off x="0" y="566"/>
        <a:ext cx="4435078" cy="927191"/>
      </dsp:txXfrm>
    </dsp:sp>
    <dsp:sp modelId="{C1F79498-1A53-CA42-B765-D174D4D1C09E}">
      <dsp:nvSpPr>
        <dsp:cNvPr id="0" name=""/>
        <dsp:cNvSpPr/>
      </dsp:nvSpPr>
      <dsp:spPr>
        <a:xfrm>
          <a:off x="0" y="927757"/>
          <a:ext cx="4435078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D8D49A5-DC9C-8647-8F37-67FEC5FBA8A9}">
      <dsp:nvSpPr>
        <dsp:cNvPr id="0" name=""/>
        <dsp:cNvSpPr/>
      </dsp:nvSpPr>
      <dsp:spPr>
        <a:xfrm>
          <a:off x="0" y="927757"/>
          <a:ext cx="4435078" cy="927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Contoh: Strategi Perang Sun Tzu, Hallyu (Korean Wave).</a:t>
          </a:r>
        </a:p>
      </dsp:txBody>
      <dsp:txXfrm>
        <a:off x="0" y="927757"/>
        <a:ext cx="4435078" cy="927191"/>
      </dsp:txXfrm>
    </dsp:sp>
    <dsp:sp modelId="{7D366CCD-F361-6C4E-A4BF-D31E577F0586}">
      <dsp:nvSpPr>
        <dsp:cNvPr id="0" name=""/>
        <dsp:cNvSpPr/>
      </dsp:nvSpPr>
      <dsp:spPr>
        <a:xfrm>
          <a:off x="0" y="1854948"/>
          <a:ext cx="4435078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09B3CA2-49BC-0D47-BF5B-9FCC72D2C5F3}">
      <dsp:nvSpPr>
        <dsp:cNvPr id="0" name=""/>
        <dsp:cNvSpPr/>
      </dsp:nvSpPr>
      <dsp:spPr>
        <a:xfrm>
          <a:off x="0" y="1854948"/>
          <a:ext cx="4435078" cy="927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BAB III (</a:t>
          </a:r>
          <a:r>
            <a:rPr lang="en-US" sz="1500" kern="1200" dirty="0" err="1"/>
            <a:t>Subjek</a:t>
          </a:r>
          <a:r>
            <a:rPr lang="en-US" sz="1500" kern="1200" dirty="0"/>
            <a:t> </a:t>
          </a:r>
          <a:r>
            <a:rPr lang="en-US" sz="1500" kern="1200" dirty="0" err="1"/>
            <a:t>Penelitian</a:t>
          </a:r>
          <a:r>
            <a:rPr lang="en-US" sz="1500" kern="1200" dirty="0"/>
            <a:t>): </a:t>
          </a:r>
          <a:r>
            <a:rPr lang="en-US" sz="1500" kern="1200" dirty="0" err="1"/>
            <a:t>kasus</a:t>
          </a:r>
          <a:r>
            <a:rPr lang="en-US" sz="1500" kern="1200" dirty="0"/>
            <a:t>/negara/</a:t>
          </a:r>
          <a:r>
            <a:rPr lang="en-US" sz="1500" kern="1200" dirty="0" err="1"/>
            <a:t>aktor</a:t>
          </a:r>
          <a:r>
            <a:rPr lang="en-US" sz="1500" kern="1200" dirty="0"/>
            <a:t> yang </a:t>
          </a:r>
          <a:r>
            <a:rPr lang="en-US" sz="1500" kern="1200" dirty="0" err="1"/>
            <a:t>menjadi</a:t>
          </a:r>
          <a:r>
            <a:rPr lang="en-US" sz="1500" kern="1200" dirty="0"/>
            <a:t> </a:t>
          </a:r>
          <a:r>
            <a:rPr lang="en-US" sz="1500" kern="1200" dirty="0" err="1"/>
            <a:t>konteks</a:t>
          </a:r>
          <a:r>
            <a:rPr lang="en-US" sz="1500" kern="1200" dirty="0"/>
            <a:t>.</a:t>
          </a:r>
        </a:p>
      </dsp:txBody>
      <dsp:txXfrm>
        <a:off x="0" y="1854948"/>
        <a:ext cx="4435078" cy="927191"/>
      </dsp:txXfrm>
    </dsp:sp>
    <dsp:sp modelId="{52D65127-1FFF-8C44-9613-62E62411E9A6}">
      <dsp:nvSpPr>
        <dsp:cNvPr id="0" name=""/>
        <dsp:cNvSpPr/>
      </dsp:nvSpPr>
      <dsp:spPr>
        <a:xfrm>
          <a:off x="0" y="2782139"/>
          <a:ext cx="4435078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30F5708-5F35-B145-BCC9-EABE5895FDA9}">
      <dsp:nvSpPr>
        <dsp:cNvPr id="0" name=""/>
        <dsp:cNvSpPr/>
      </dsp:nvSpPr>
      <dsp:spPr>
        <a:xfrm>
          <a:off x="0" y="2782139"/>
          <a:ext cx="4435078" cy="927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Contoh: Kebijakan Ekonomi China saat Pandemi, Indonesia sebagai penerima Hallyu.</a:t>
          </a:r>
        </a:p>
      </dsp:txBody>
      <dsp:txXfrm>
        <a:off x="0" y="2782139"/>
        <a:ext cx="4435078" cy="927191"/>
      </dsp:txXfrm>
    </dsp:sp>
    <dsp:sp modelId="{977D0CAA-B14E-8D45-851D-46CB6AE9D931}">
      <dsp:nvSpPr>
        <dsp:cNvPr id="0" name=""/>
        <dsp:cNvSpPr/>
      </dsp:nvSpPr>
      <dsp:spPr>
        <a:xfrm>
          <a:off x="0" y="3709330"/>
          <a:ext cx="4435078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F11F3BA-21C5-DC48-8005-844671A73514}">
      <dsp:nvSpPr>
        <dsp:cNvPr id="0" name=""/>
        <dsp:cNvSpPr/>
      </dsp:nvSpPr>
      <dsp:spPr>
        <a:xfrm>
          <a:off x="0" y="3709330"/>
          <a:ext cx="4435078" cy="927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Intinya</a:t>
          </a:r>
          <a:r>
            <a:rPr lang="en-US" sz="1500" kern="1200" dirty="0"/>
            <a:t>: </a:t>
          </a:r>
          <a:br>
            <a:rPr lang="en-US" sz="1500" kern="1200" dirty="0"/>
          </a:br>
          <a:br>
            <a:rPr lang="en-US" sz="1500" kern="1200" dirty="0"/>
          </a:br>
          <a:r>
            <a:rPr lang="en-US" sz="1500" kern="1200" dirty="0"/>
            <a:t>Bab II = </a:t>
          </a:r>
          <a:r>
            <a:rPr lang="en-US" sz="1500" kern="1200" dirty="0" err="1"/>
            <a:t>pisau</a:t>
          </a:r>
          <a:r>
            <a:rPr lang="en-US" sz="1500" kern="1200" dirty="0"/>
            <a:t> </a:t>
          </a:r>
          <a:r>
            <a:rPr lang="en-US" sz="1500" kern="1200" dirty="0" err="1"/>
            <a:t>analisis</a:t>
          </a:r>
          <a:br>
            <a:rPr lang="en-US" sz="1500" kern="1200" dirty="0"/>
          </a:br>
          <a:r>
            <a:rPr lang="en-US" sz="1500" kern="1200" dirty="0"/>
            <a:t>Bab III = </a:t>
          </a:r>
          <a:r>
            <a:rPr lang="en-US" sz="1500" kern="1200" dirty="0" err="1"/>
            <a:t>kasus</a:t>
          </a:r>
          <a:r>
            <a:rPr lang="en-US" sz="1500" kern="1200" dirty="0"/>
            <a:t> </a:t>
          </a:r>
          <a:r>
            <a:rPr lang="en-US" sz="1500" kern="1200" dirty="0" err="1"/>
            <a:t>empiris</a:t>
          </a:r>
          <a:r>
            <a:rPr lang="en-US" sz="1500" kern="1200" dirty="0"/>
            <a:t>.</a:t>
          </a:r>
        </a:p>
      </dsp:txBody>
      <dsp:txXfrm>
        <a:off x="0" y="3709330"/>
        <a:ext cx="4435078" cy="9271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1455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455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981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6896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8917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0588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45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271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273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9056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0990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383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3522FE7-5A29-4EF6-B1EF-2CA55748A7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2192E09-EBC7-416C-B887-DFF915D7F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924498D-E084-44BE-A196-CFCE35564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BBC7667-C352-4842-9AFD-E5C16AD00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813335" y="3528542"/>
            <a:ext cx="647780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BF0792A-0F2B-4A2E-AB38-0A4F18A30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57DB18D-C2F1-4C8C-8808-9C01ECE68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5D935FA-3336-4941-9214-E250A5727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253" y="644327"/>
            <a:ext cx="6974974" cy="4811366"/>
            <a:chOff x="7639235" y="600024"/>
            <a:chExt cx="3898557" cy="6878929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5D9E2ED-FF90-4200-A7EE-6D41D6526F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639235" y="600024"/>
              <a:ext cx="3898557" cy="6878929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A4BEB8D-68AD-4314-8A2B-F8DC85A530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0263" y="1062693"/>
              <a:ext cx="3635738" cy="59547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32796F4-E342-6648-245B-71D1B7764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556" y="1590734"/>
            <a:ext cx="5554405" cy="2520012"/>
          </a:xfrm>
          <a:solidFill>
            <a:schemeClr val="bg2"/>
          </a:solidFill>
        </p:spPr>
        <p:txBody>
          <a:bodyPr vert="horz" lIns="91440" tIns="45720" rIns="91440" bIns="0" rtlCol="0" anchor="ctr">
            <a:normAutofit/>
          </a:bodyPr>
          <a:lstStyle/>
          <a:p>
            <a:pPr algn="ctr" defTabSz="914400"/>
            <a:r>
              <a:rPr lang="en-US" sz="5200" dirty="0">
                <a:solidFill>
                  <a:schemeClr val="tx2"/>
                </a:solidFill>
              </a:rPr>
              <a:t>PENULISAN SKRIPSI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7F797D1-251E-41FE-9FF8-AD487DEF2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793555" y="1416139"/>
            <a:ext cx="555440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9A0CE28-0E59-4F4D-9855-8A8DCE9A8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793555" y="4285341"/>
            <a:ext cx="555440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7" name="Picture 26">
            <a:extLst>
              <a:ext uri="{FF2B5EF4-FFF2-40B4-BE49-F238E27FC236}">
                <a16:creationId xmlns:a16="http://schemas.microsoft.com/office/drawing/2014/main" id="{75CC23F7-9F20-4C4B-8608-BD4DE9728F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046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17424F32-2789-4FF9-8E8A-1252284BF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D708C46E-BB60-4B97-8327-D3A475C008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042755C-F24C-4D08-8E4C-E646382C3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3E94A00-1A92-47F4-9E2D-E51DFF9016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90422" y="1847088"/>
            <a:ext cx="720564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1A86B93D-0879-4BC3-B616-90E5044828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20E885D-F4D2-48FD-95D9-DA0751F3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6994" y="2307409"/>
            <a:ext cx="2368182" cy="3747316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914400"/>
            <a:r>
              <a:rPr lang="en-US" sz="3000"/>
              <a:t>Logika Sederhana Skripsi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9EC1CB8-4497-451C-9F6C-6BC9B6505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66994" y="2146542"/>
            <a:ext cx="23681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6" name="Title 1">
            <a:extLst>
              <a:ext uri="{FF2B5EF4-FFF2-40B4-BE49-F238E27FC236}">
                <a16:creationId xmlns:a16="http://schemas.microsoft.com/office/drawing/2014/main" id="{A599AF7C-8D7E-4D1B-AB28-587084B3DE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685" y="3122496"/>
            <a:ext cx="264761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6519FEDD-62E2-70AE-1CEB-B6486A73B6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2877793"/>
              </p:ext>
            </p:extLst>
          </p:nvPr>
        </p:nvGraphicFramePr>
        <p:xfrm>
          <a:off x="852260" y="803275"/>
          <a:ext cx="4435078" cy="5251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522FE7-5A29-4EF6-B1EF-2CA55748A7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2192E09-EBC7-416C-B887-DFF915D7F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924498D-E084-44BE-A196-CFCE35564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4C12901-9FCC-461E-A64A-89B4791235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90422" y="1847088"/>
            <a:ext cx="720564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9C51009-A09A-4689-8E6C-F8FC99E6A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357" y="1600199"/>
            <a:ext cx="2654449" cy="429768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en-US" sz="2500" b="0" i="0" kern="1200" cap="all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BAB I – Pendahuluan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EC65442-F244-409C-BF44-C5D6472E8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693638" y="1600199"/>
            <a:ext cx="4597502" cy="42976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defTabSz="9144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Isi:</a:t>
            </a:r>
          </a:p>
          <a:p>
            <a:pPr indent="-228600" defTabSz="9144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- Latar </a:t>
            </a:r>
            <a:r>
              <a:rPr lang="en-US" dirty="0" err="1"/>
              <a:t>Belakang</a:t>
            </a:r>
            <a:endParaRPr lang="en-US" dirty="0"/>
          </a:p>
          <a:p>
            <a:pPr indent="-228600" defTabSz="9144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- </a:t>
            </a:r>
            <a:r>
              <a:rPr lang="en-US" dirty="0" err="1"/>
              <a:t>Rumusan</a:t>
            </a:r>
            <a:r>
              <a:rPr lang="en-US" dirty="0"/>
              <a:t> </a:t>
            </a:r>
            <a:r>
              <a:rPr lang="en-US" dirty="0" err="1"/>
              <a:t>Masalah</a:t>
            </a:r>
            <a:endParaRPr lang="en-US" dirty="0"/>
          </a:p>
          <a:p>
            <a:pPr indent="-228600" defTabSz="9144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- Tujuan &amp; Manfaat</a:t>
            </a:r>
          </a:p>
          <a:p>
            <a:pPr indent="-228600" defTabSz="9144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- </a:t>
            </a:r>
            <a:r>
              <a:rPr lang="en-US" dirty="0" err="1"/>
              <a:t>Tinjauan</a:t>
            </a:r>
            <a:r>
              <a:rPr lang="en-US" dirty="0"/>
              <a:t> Pustaka</a:t>
            </a:r>
          </a:p>
          <a:p>
            <a:pPr indent="-228600" defTabSz="9144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- </a:t>
            </a:r>
            <a:r>
              <a:rPr lang="en-US" dirty="0" err="1"/>
              <a:t>Kerangka</a:t>
            </a:r>
            <a:r>
              <a:rPr lang="en-US" dirty="0"/>
              <a:t> Teori</a:t>
            </a:r>
          </a:p>
          <a:p>
            <a:pPr indent="-228600" defTabSz="9144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- Metode </a:t>
            </a:r>
            <a:r>
              <a:rPr lang="en-US" dirty="0" err="1"/>
              <a:t>Penelitian</a:t>
            </a:r>
            <a:endParaRPr lang="en-US" dirty="0"/>
          </a:p>
          <a:p>
            <a:pPr defTabSz="9144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n-US" dirty="0" err="1"/>
              <a:t>Intinya</a:t>
            </a:r>
            <a:r>
              <a:rPr lang="en-US" dirty="0"/>
              <a:t>: BAB I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17424F32-2789-4FF9-8E8A-1252284BF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D708C46E-BB60-4B97-8327-D3A475C008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042755C-F24C-4D08-8E4C-E646382C3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3E94A00-1A92-47F4-9E2D-E51DFF9016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90422" y="1847088"/>
            <a:ext cx="720564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32D32A60-013B-47A8-8833-D24240809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E27932B-B694-4C4C-90D7-A0333A7C58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684" y="2303047"/>
            <a:ext cx="2454070" cy="2674198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914400"/>
            <a:r>
              <a:rPr lang="en-US"/>
              <a:t>BAB II &amp; III – Objek dan Subjek Penelitian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9EBB0476-5CF0-4F44-8D68-5D42D7AEE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88684" y="2146542"/>
            <a:ext cx="245407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9" name="Title 1">
            <a:extLst>
              <a:ext uri="{FF2B5EF4-FFF2-40B4-BE49-F238E27FC236}">
                <a16:creationId xmlns:a16="http://schemas.microsoft.com/office/drawing/2014/main" id="{A9DA474E-6B91-4200-840F-0257B2358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685" y="3122496"/>
            <a:ext cx="264761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DF63C9AD-AE6E-4512-8171-91612E84C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FE1A49CE-B63D-457A-A180-1C883E1A63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TextBox 2">
            <a:extLst>
              <a:ext uri="{FF2B5EF4-FFF2-40B4-BE49-F238E27FC236}">
                <a16:creationId xmlns:a16="http://schemas.microsoft.com/office/drawing/2014/main" id="{A66B66B2-AD7E-8569-8252-2618637C7F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5360165"/>
              </p:ext>
            </p:extLst>
          </p:nvPr>
        </p:nvGraphicFramePr>
        <p:xfrm>
          <a:off x="3856434" y="803275"/>
          <a:ext cx="4435078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522FE7-5A29-4EF6-B1EF-2CA55748A7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2192E09-EBC7-416C-B887-DFF915D7F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924498D-E084-44BE-A196-CFCE35564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4C12901-9FCC-461E-A64A-89B4791235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90422" y="1847088"/>
            <a:ext cx="720564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9C51009-A09A-4689-8E6C-F8FC99E6A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357" y="1600199"/>
            <a:ext cx="2654449" cy="429768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en-US" sz="3000" b="0" i="0" kern="1200" cap="all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BAB IV – Analisis &amp; Pembahasan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EC65442-F244-409C-BF44-C5D6472E8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693638" y="1600199"/>
            <a:ext cx="4597502" cy="42976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defTabSz="9144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dirty="0" err="1"/>
              <a:t>Menghubungkan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(Bab II) + </a:t>
            </a:r>
            <a:r>
              <a:rPr lang="en-US" dirty="0" err="1"/>
              <a:t>kasus</a:t>
            </a:r>
            <a:r>
              <a:rPr lang="en-US" dirty="0"/>
              <a:t> (Bab III).</a:t>
            </a:r>
          </a:p>
          <a:p>
            <a:pPr indent="-228600" defTabSz="9144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dirty="0" err="1"/>
              <a:t>Menjawab</a:t>
            </a:r>
            <a:r>
              <a:rPr lang="en-US" dirty="0"/>
              <a:t> </a:t>
            </a:r>
            <a:r>
              <a:rPr lang="en-US" dirty="0" err="1"/>
              <a:t>rumusan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.</a:t>
            </a:r>
          </a:p>
          <a:p>
            <a:pPr defTabSz="9144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n-US" dirty="0" err="1"/>
              <a:t>Contoh</a:t>
            </a:r>
            <a:r>
              <a:rPr lang="en-US" dirty="0"/>
              <a:t>:</a:t>
            </a:r>
          </a:p>
          <a:p>
            <a:pPr defTabSz="9144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n-US" dirty="0"/>
              <a:t>- Strategi Sun Tzu </a:t>
            </a:r>
            <a:r>
              <a:rPr lang="en-US" dirty="0" err="1"/>
              <a:t>tercermin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dual circulation China.</a:t>
            </a:r>
          </a:p>
          <a:p>
            <a:pPr defTabSz="9144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n-US" dirty="0"/>
              <a:t>- Hallyu </a:t>
            </a:r>
            <a:r>
              <a:rPr lang="en-US" dirty="0" err="1"/>
              <a:t>meningkatkan</a:t>
            </a:r>
            <a:r>
              <a:rPr lang="en-US" dirty="0"/>
              <a:t> people-to-people contact Indonesia–Korea.</a:t>
            </a:r>
          </a:p>
          <a:p>
            <a:pPr marL="285750" indent="-285750" defTabSz="9144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00000"/>
              <a:buFontTx/>
              <a:buChar char="-"/>
            </a:pPr>
            <a:endParaRPr lang="en-US" dirty="0"/>
          </a:p>
          <a:p>
            <a:pPr defTabSz="9144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n-US" dirty="0" err="1"/>
              <a:t>Intinya</a:t>
            </a:r>
            <a:r>
              <a:rPr lang="en-US" dirty="0"/>
              <a:t>: BAB IV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jantung</a:t>
            </a:r>
            <a:r>
              <a:rPr lang="en-US" dirty="0"/>
              <a:t> </a:t>
            </a:r>
            <a:r>
              <a:rPr lang="en-US" dirty="0" err="1"/>
              <a:t>skripsi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522FE7-5A29-4EF6-B1EF-2CA55748A7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2192E09-EBC7-416C-B887-DFF915D7F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924498D-E084-44BE-A196-CFCE35564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4C12901-9FCC-461E-A64A-89B4791235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90422" y="1847088"/>
            <a:ext cx="720564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0216D9FD-860F-4F5C-8D9B-CE7002071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988" y="977028"/>
            <a:ext cx="2500057" cy="523750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en-US" b="0" i="0" kern="1200" cap="all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BAB V – Penutup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074069-7026-466C-B495-20FB9578C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0494" y="0"/>
            <a:ext cx="5653506" cy="6858000"/>
          </a:xfrm>
          <a:prstGeom prst="rect">
            <a:avLst/>
          </a:prstGeom>
          <a:solidFill>
            <a:schemeClr val="tx2"/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1685D80-4D5A-471F-9215-651424F475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0340" y="0"/>
            <a:ext cx="12344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343965" y="977029"/>
            <a:ext cx="4071592" cy="52375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indent="-228600" defTabSz="9144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Isi:</a:t>
            </a:r>
          </a:p>
          <a:p>
            <a:pPr defTabSz="9144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n-US" dirty="0">
                <a:solidFill>
                  <a:schemeClr val="bg1"/>
                </a:solidFill>
              </a:rPr>
              <a:t>- Kesimpulan: </a:t>
            </a:r>
            <a:r>
              <a:rPr lang="en-US" dirty="0" err="1">
                <a:solidFill>
                  <a:schemeClr val="bg1"/>
                </a:solidFill>
              </a:rPr>
              <a:t>ringkas</a:t>
            </a:r>
            <a:r>
              <a:rPr lang="en-US" dirty="0">
                <a:solidFill>
                  <a:schemeClr val="bg1"/>
                </a:solidFill>
              </a:rPr>
              <a:t> &amp; </a:t>
            </a:r>
            <a:r>
              <a:rPr lang="en-US" dirty="0" err="1">
                <a:solidFill>
                  <a:schemeClr val="bg1"/>
                </a:solidFill>
              </a:rPr>
              <a:t>langsung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menjawab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rumusan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masalah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defTabSz="9144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n-US" dirty="0">
                <a:solidFill>
                  <a:schemeClr val="bg1"/>
                </a:solidFill>
              </a:rPr>
              <a:t>- Saran: </a:t>
            </a:r>
            <a:r>
              <a:rPr lang="en-US" dirty="0" err="1">
                <a:solidFill>
                  <a:schemeClr val="bg1"/>
                </a:solidFill>
              </a:rPr>
              <a:t>bisa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akademisi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pemerintah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masyarakat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defTabSz="9144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00000"/>
            </a:pPr>
            <a:endParaRPr lang="en-US" dirty="0">
              <a:solidFill>
                <a:schemeClr val="bg1"/>
              </a:solidFill>
            </a:endParaRPr>
          </a:p>
          <a:p>
            <a:pPr defTabSz="9144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00000"/>
            </a:pPr>
            <a:endParaRPr lang="en-US" dirty="0">
              <a:solidFill>
                <a:schemeClr val="bg1"/>
              </a:solidFill>
            </a:endParaRPr>
          </a:p>
          <a:p>
            <a:pPr defTabSz="9144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n-US" dirty="0" err="1">
                <a:solidFill>
                  <a:schemeClr val="bg1"/>
                </a:solidFill>
              </a:rPr>
              <a:t>Intinya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menutup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penelitian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jawaban</a:t>
            </a:r>
            <a:r>
              <a:rPr lang="en-US" dirty="0">
                <a:solidFill>
                  <a:schemeClr val="bg1"/>
                </a:solidFill>
              </a:rPr>
              <a:t> + </a:t>
            </a:r>
            <a:r>
              <a:rPr lang="en-US" dirty="0" err="1">
                <a:solidFill>
                  <a:schemeClr val="bg1"/>
                </a:solidFill>
              </a:rPr>
              <a:t>rekomendasi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</TotalTime>
  <Words>245</Words>
  <Application>Microsoft Macintosh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Gallery</vt:lpstr>
      <vt:lpstr>PENULISAN SKRIPSI</vt:lpstr>
      <vt:lpstr>Logika Sederhana Skripsi</vt:lpstr>
      <vt:lpstr>BAB I – Pendahuluan</vt:lpstr>
      <vt:lpstr>BAB II &amp; III – Objek dan Subjek Penelitian</vt:lpstr>
      <vt:lpstr>BAB IV – Analisis &amp; Pembahasan</vt:lpstr>
      <vt:lpstr>BAB V – Penutup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Rafika Arsyad</cp:lastModifiedBy>
  <cp:revision>2</cp:revision>
  <dcterms:created xsi:type="dcterms:W3CDTF">2013-01-27T09:14:16Z</dcterms:created>
  <dcterms:modified xsi:type="dcterms:W3CDTF">2025-08-26T03:27:22Z</dcterms:modified>
  <cp:category/>
</cp:coreProperties>
</file>